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97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2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06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7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140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2366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84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210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826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381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802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4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0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948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4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79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575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662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278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989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8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7643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to </a:t>
            </a:r>
            <a:r>
              <a:rPr lang="en-US" sz="6036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22612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is a crucial step in the software development process, ensuring the quality, reliability, and performance of applications. It involves systematically evaluating software to identify bugs, verify functionality, and validate requirements.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8976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by </a:t>
            </a:r>
            <a:r>
              <a:rPr lang="en-US" sz="1750" b="1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HIMANSHU KOSHTI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558302"/>
            <a:ext cx="66651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Testing is Important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2204561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Catch Bugs Early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31626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helps identify and fix issues early in the development cycle, reducing the cost and effort required to address them later.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796796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Quality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31626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Thorough testing helps maintain high standards of quality, delivering a reliable and user-friendly product.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9389031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Boost Confidence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31626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testing gives developers and stakeholders confidence in the software's functionality and performance.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Types of Testing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Unit Testing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Verifies the functionality of individual components or units of the software.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Testing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Evaluates how different components work together as a system.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 Testing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Ensures the software meets the specified requirements and user needs.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500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Unit Testing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389" y="2688788"/>
            <a:ext cx="27742" cy="399073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6287631" y="309842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8623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7231797" y="290405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653" y="29109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 Tests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339137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test cases to verify the behavior of individual units or components.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172" y="4209276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9732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3" name="Text 11"/>
          <p:cNvSpPr/>
          <p:nvPr/>
        </p:nvSpPr>
        <p:spPr>
          <a:xfrm>
            <a:off x="7231797" y="401490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537258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Execute Tests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537258" y="4502229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Run the tests and observe the results to identify any issues or failures.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631" y="531155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0755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8" name="Text 16"/>
          <p:cNvSpPr/>
          <p:nvPr/>
        </p:nvSpPr>
        <p:spPr>
          <a:xfrm>
            <a:off x="7231797" y="51171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653" y="5124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Fix Bugs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037993" y="560451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any problems found and ensure the units function as expected.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Testing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Combine Components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individual software components to form a complete system.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Verify Interactions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components work together seamlessly and meet requirements.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Defects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Detect and fix any issues that arise from the integration of the components.</a:t>
            </a:r>
            <a:endParaRPr lang="en-US" sz="1750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87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 Testing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3751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159681"/>
            <a:ext cx="2915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Validate Requirements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software meets the specified functional requirements.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3751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159681"/>
            <a:ext cx="31930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Simulate User Scenarios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the software by simulating real-world user scenarios and behaviors.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34706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Usability Issues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software's user-friendliness and identify areas for improvement.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Reliability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 the software's stability and performance under various conditions.</a:t>
            </a:r>
            <a:endParaRPr lang="en-US" sz="1750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Testing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Load Testing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Evaluates the system's behavior under expected and peak loads.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1665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Stress Testing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Assesses the system's performance under extreme or abnormal conditions.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94418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Scalability Testing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77178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Verifies the system's ability to handle increasing workloads and user demands.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166586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944183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Monitoring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424601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Collects and analyzes performance data to identify bottlenecks and optimize the system.</a:t>
            </a:r>
            <a:endParaRPr lang="en-US" sz="1750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5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2625447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is Essential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2625447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testing is crucial for ensuring the quality, reliability, and performance of software applications.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3832503"/>
            <a:ext cx="10554414" cy="1703308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60163" y="397335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Variety of Approaches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3973354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Different types of testing, such as unit, integration, functional, and performance testing, address various aspects of software quality.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676662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676662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Ongoing testing and iterative improvements help maintain high standards and deliver exceptional software experiences.</a:t>
            </a:r>
            <a:endParaRPr lang="en-US" sz="1750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5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2625447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2625447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3832503"/>
            <a:ext cx="10554414" cy="1703308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60163" y="4773096"/>
            <a:ext cx="4829056" cy="455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7600" b="1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       THANK YOU</a:t>
            </a:r>
            <a:endParaRPr lang="en-US" sz="7600" b="1" dirty="0"/>
          </a:p>
        </p:txBody>
      </p:sp>
      <p:sp>
        <p:nvSpPr>
          <p:cNvPr id="9" name="Text 7"/>
          <p:cNvSpPr/>
          <p:nvPr/>
        </p:nvSpPr>
        <p:spPr>
          <a:xfrm>
            <a:off x="7541181" y="3973354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676662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676662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6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</TotalTime>
  <Words>429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Fira Sans</vt:lpstr>
      <vt:lpstr>Inconsolata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2024-04-19T11:28:16Z</dcterms:created>
  <dcterms:modified xsi:type="dcterms:W3CDTF">2024-05-16T02:05:19Z</dcterms:modified>
</cp:coreProperties>
</file>